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346FC-9BA7-4B36-8D0C-5BA94B0C2C25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916F-3FBE-4D8B-AB9A-0D54CACCF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561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346FC-9BA7-4B36-8D0C-5BA94B0C2C25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916F-3FBE-4D8B-AB9A-0D54CACCF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35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346FC-9BA7-4B36-8D0C-5BA94B0C2C25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916F-3FBE-4D8B-AB9A-0D54CACCF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97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346FC-9BA7-4B36-8D0C-5BA94B0C2C25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916F-3FBE-4D8B-AB9A-0D54CACCF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876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346FC-9BA7-4B36-8D0C-5BA94B0C2C25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916F-3FBE-4D8B-AB9A-0D54CACCF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61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346FC-9BA7-4B36-8D0C-5BA94B0C2C25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916F-3FBE-4D8B-AB9A-0D54CACCF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355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346FC-9BA7-4B36-8D0C-5BA94B0C2C25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916F-3FBE-4D8B-AB9A-0D54CACCF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875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346FC-9BA7-4B36-8D0C-5BA94B0C2C25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916F-3FBE-4D8B-AB9A-0D54CACCF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268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346FC-9BA7-4B36-8D0C-5BA94B0C2C25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916F-3FBE-4D8B-AB9A-0D54CACCF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27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346FC-9BA7-4B36-8D0C-5BA94B0C2C25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916F-3FBE-4D8B-AB9A-0D54CACCF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57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346FC-9BA7-4B36-8D0C-5BA94B0C2C25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916F-3FBE-4D8B-AB9A-0D54CACCF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254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346FC-9BA7-4B36-8D0C-5BA94B0C2C25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C916F-3FBE-4D8B-AB9A-0D54CACCF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19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caweek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88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62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30128" cy="668147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EDUCA EXPO 2023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61872"/>
            <a:ext cx="10515600" cy="4915091"/>
          </a:xfrm>
        </p:spPr>
        <p:txBody>
          <a:bodyPr>
            <a:normAutofit fontScale="40000" lnSpcReduction="20000"/>
          </a:bodyPr>
          <a:lstStyle/>
          <a:p>
            <a:r>
              <a:rPr lang="cs-CZ" sz="3000" b="1" smtClean="0"/>
              <a:t>EDUCA WEEK LIBEREC</a:t>
            </a:r>
            <a:endParaRPr lang="cs-CZ" sz="3000" b="1" dirty="0" smtClean="0"/>
          </a:p>
          <a:p>
            <a:r>
              <a:rPr lang="cs-CZ" sz="3000" dirty="0" smtClean="0"/>
              <a:t>Těšíme se na Vaši návštěvu veletrhu v následujících časech.</a:t>
            </a:r>
          </a:p>
          <a:p>
            <a:r>
              <a:rPr lang="cs-CZ" sz="3000" dirty="0" smtClean="0"/>
              <a:t>Vstup zdarma bez nutnosti registrace.</a:t>
            </a:r>
          </a:p>
          <a:p>
            <a:endParaRPr lang="cs-CZ" sz="3000" dirty="0" smtClean="0"/>
          </a:p>
          <a:p>
            <a:r>
              <a:rPr lang="cs-CZ" sz="3000" dirty="0" smtClean="0"/>
              <a:t>12. - 14. 10. 2023  |  </a:t>
            </a:r>
            <a:r>
              <a:rPr lang="cs-CZ" sz="3000" dirty="0" err="1" smtClean="0"/>
              <a:t>Home</a:t>
            </a:r>
            <a:r>
              <a:rPr lang="cs-CZ" sz="3000" dirty="0" smtClean="0"/>
              <a:t> </a:t>
            </a:r>
            <a:r>
              <a:rPr lang="cs-CZ" sz="3000" dirty="0" err="1" smtClean="0"/>
              <a:t>Credit</a:t>
            </a:r>
            <a:r>
              <a:rPr lang="cs-CZ" sz="3000" dirty="0" smtClean="0"/>
              <a:t> </a:t>
            </a:r>
            <a:r>
              <a:rPr lang="cs-CZ" sz="3000" dirty="0" err="1" smtClean="0"/>
              <a:t>Arena</a:t>
            </a:r>
            <a:endParaRPr lang="cs-CZ" sz="3000" dirty="0" smtClean="0"/>
          </a:p>
          <a:p>
            <a:endParaRPr lang="cs-CZ" sz="3000" dirty="0" smtClean="0"/>
          </a:p>
          <a:p>
            <a:r>
              <a:rPr lang="cs-CZ" sz="3000" dirty="0" smtClean="0"/>
              <a:t> </a:t>
            </a:r>
          </a:p>
          <a:p>
            <a:endParaRPr lang="cs-CZ" sz="3000" dirty="0" smtClean="0"/>
          </a:p>
          <a:p>
            <a:r>
              <a:rPr lang="cs-CZ" sz="3000" dirty="0" smtClean="0"/>
              <a:t>Čtvrtek 12. 10. 2023</a:t>
            </a:r>
          </a:p>
          <a:p>
            <a:r>
              <a:rPr lang="cs-CZ" sz="3000" dirty="0" smtClean="0"/>
              <a:t>9.00 – 18.00 hod.</a:t>
            </a:r>
          </a:p>
          <a:p>
            <a:r>
              <a:rPr lang="cs-CZ" sz="3000" dirty="0" smtClean="0"/>
              <a:t> </a:t>
            </a:r>
          </a:p>
          <a:p>
            <a:endParaRPr lang="cs-CZ" sz="3000" dirty="0" smtClean="0"/>
          </a:p>
          <a:p>
            <a:r>
              <a:rPr lang="cs-CZ" sz="3000" dirty="0" smtClean="0"/>
              <a:t>Pátek 13. 10. 2023</a:t>
            </a:r>
          </a:p>
          <a:p>
            <a:r>
              <a:rPr lang="cs-CZ" sz="3000" dirty="0" smtClean="0"/>
              <a:t>9.00 – 18.00 hod</a:t>
            </a:r>
          </a:p>
          <a:p>
            <a:r>
              <a:rPr lang="cs-CZ" sz="3000" dirty="0" smtClean="0"/>
              <a:t> </a:t>
            </a:r>
          </a:p>
          <a:p>
            <a:endParaRPr lang="cs-CZ" sz="3000" dirty="0" smtClean="0"/>
          </a:p>
          <a:p>
            <a:r>
              <a:rPr lang="cs-CZ" sz="3000" dirty="0" smtClean="0"/>
              <a:t>Sobota 14. 10. 2023</a:t>
            </a:r>
          </a:p>
          <a:p>
            <a:r>
              <a:rPr lang="cs-CZ" sz="3000" dirty="0" smtClean="0"/>
              <a:t>9.00 – 13.00 hod</a:t>
            </a:r>
          </a:p>
          <a:p>
            <a:r>
              <a:rPr lang="cs-CZ" sz="3000" b="1" dirty="0" smtClean="0">
                <a:hlinkClick r:id="rId2"/>
              </a:rPr>
              <a:t>https://www.educaweek.cz/</a:t>
            </a:r>
            <a:endParaRPr lang="cs-CZ" sz="3000" b="1" dirty="0" smtClean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657941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Širokoúhlá obrazovka</PresentationFormat>
  <Paragraphs>20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EDUCA EXPO 2023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Sborovna</dc:creator>
  <cp:lastModifiedBy>Sborovna</cp:lastModifiedBy>
  <cp:revision>1</cp:revision>
  <dcterms:created xsi:type="dcterms:W3CDTF">2023-10-03T09:15:12Z</dcterms:created>
  <dcterms:modified xsi:type="dcterms:W3CDTF">2023-10-03T09:15:40Z</dcterms:modified>
</cp:coreProperties>
</file>